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1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S2-2109375</a:t>
            </a:r>
            <a:endParaRPr lang="de-DE" sz="1400" b="1" dirty="0" smtClean="0">
              <a:effectLst/>
            </a:endParaRP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(was </a:t>
            </a:r>
            <a:r>
              <a:rPr lang="de-DE" sz="1400" b="1" dirty="0" smtClean="0">
                <a:effectLst/>
              </a:rPr>
              <a:t>S2-2108524)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November 15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148E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November 15 </a:t>
            </a:r>
            <a:r>
              <a:rPr lang="de-DE" sz="1200" b="1" dirty="0"/>
              <a:t>– </a:t>
            </a:r>
            <a:r>
              <a:rPr lang="de-DE" sz="1200" b="1" dirty="0" smtClean="0"/>
              <a:t>22,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SA2#148E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SA2#148E: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13 CRs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</a:t>
            </a:r>
            <a:r>
              <a:rPr lang="en-US" altLang="ko-KR" sz="1400" dirty="0"/>
              <a:t>1 CR agreed to TS </a:t>
            </a:r>
            <a:r>
              <a:rPr lang="en-US" altLang="ko-KR" sz="1400" dirty="0" smtClean="0"/>
              <a:t>23.501 </a:t>
            </a:r>
            <a:r>
              <a:rPr lang="en-US" altLang="ko-KR" sz="1400" dirty="0"/>
              <a:t>and </a:t>
            </a:r>
            <a:r>
              <a:rPr lang="en-US" altLang="ko-KR" sz="1400" dirty="0" smtClean="0"/>
              <a:t>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23.502 related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the concluded key issues.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Coordinate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876240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SA#94e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37 CRs </a:t>
            </a:r>
            <a:r>
              <a:rPr lang="en-US" altLang="ko-KR" sz="1400" dirty="0"/>
              <a:t>agreed to TS 23.304, 1 CR agreed to TS 23.501 and 2 CRs agreed to TS </a:t>
            </a:r>
            <a:r>
              <a:rPr lang="en-US" altLang="ko-KR" sz="1400" dirty="0" smtClean="0"/>
              <a:t>23.502 </a:t>
            </a:r>
            <a:r>
              <a:rPr lang="en-US" altLang="ko-KR" sz="1400" dirty="0"/>
              <a:t>related to the concluded key issues.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CRs</a:t>
            </a:r>
            <a:r>
              <a:rPr lang="en-GB" altLang="zh-CN" sz="1400" dirty="0" smtClean="0"/>
              <a:t>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</a:t>
            </a:r>
            <a:r>
              <a:rPr lang="en-US" altLang="zh-CN" sz="1400" dirty="0" smtClean="0"/>
              <a:t>SA3 and RAN2.</a:t>
            </a: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0385295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99%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408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8099</TotalTime>
  <Words>208</Words>
  <Application>Microsoft Office PowerPoint</Application>
  <PresentationFormat>全屏显示(4:3)</PresentationFormat>
  <Paragraphs>45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SA2#148E</vt:lpstr>
      <vt:lpstr>5G_ProSe Status at SA#94e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1583</cp:revision>
  <dcterms:created xsi:type="dcterms:W3CDTF">2008-08-30T09:32:10Z</dcterms:created>
  <dcterms:modified xsi:type="dcterms:W3CDTF">2021-11-23T10:33:21Z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